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8" y="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890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Heading 1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Heading 2 here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57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7965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1" y="1765166"/>
            <a:ext cx="4038599" cy="43604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-bluebar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white-bluebar-standard-template.potx</Template>
  <TotalTime>570</TotalTime>
  <Words>213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white-bluebar-standard-template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60</cp:revision>
  <dcterms:created xsi:type="dcterms:W3CDTF">2010-04-12T23:12:02Z</dcterms:created>
  <dcterms:modified xsi:type="dcterms:W3CDTF">2017-04-11T18:53:15Z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