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F"/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8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0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2" y="5729946"/>
            <a:ext cx="2202287" cy="84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037"/>
            <a:ext cx="40386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9037"/>
            <a:ext cx="40386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4584"/>
            <a:ext cx="4040188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534584"/>
            <a:ext cx="4041775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7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890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Heading 1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4628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/>
              <a:t>Heading 2 here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576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0853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1" y="1765166"/>
            <a:ext cx="4038599" cy="43604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standard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blue-standard-template.potx</Template>
  <TotalTime>572</TotalTime>
  <Words>213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blue-standard-template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61</cp:revision>
  <dcterms:created xsi:type="dcterms:W3CDTF">2010-04-12T23:12:02Z</dcterms:created>
  <dcterms:modified xsi:type="dcterms:W3CDTF">2017-04-11T18:39:57Z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