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handoutMasterIdLst>
    <p:handoutMasterId r:id="rId11"/>
  </p:handoutMasterIdLst>
  <p:sldIdLst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2589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78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9037"/>
            <a:ext cx="4038600" cy="4525433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9037"/>
            <a:ext cx="4038600" cy="452543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60020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9037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890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Heading 1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628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600" dirty="0" smtClean="0"/>
              <a:t>Heading 2 here</a:t>
            </a:r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11576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Subheading/Presenter’s Name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0853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Date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Lorem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dolor sit </a:t>
            </a:r>
            <a:r>
              <a:rPr lang="en-US" dirty="0" err="1" smtClean="0">
                <a:latin typeface="Arial"/>
                <a:cs typeface="Arial"/>
              </a:rPr>
              <a:t>amet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consectetur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adipiscing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Donec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faucibus</a:t>
            </a:r>
            <a:r>
              <a:rPr lang="en-US" dirty="0" smtClean="0">
                <a:latin typeface="Arial"/>
                <a:cs typeface="Arial"/>
              </a:rPr>
              <a:t> quam vitae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pulvinar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suscipit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aliquam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Etiam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viverra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sem</a:t>
            </a:r>
            <a:r>
              <a:rPr lang="en-US" dirty="0" smtClean="0">
                <a:latin typeface="Arial"/>
                <a:cs typeface="Arial"/>
              </a:rPr>
              <a:t> a </a:t>
            </a:r>
            <a:r>
              <a:rPr lang="en-US" dirty="0" err="1" smtClean="0">
                <a:latin typeface="Arial"/>
                <a:cs typeface="Arial"/>
              </a:rPr>
              <a:t>massa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lacinia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imperdiet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 smtClean="0"/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Nulla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dignissim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tellus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edget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vestibulum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bibem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dumorem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dolor sit </a:t>
            </a:r>
            <a:r>
              <a:rPr lang="en-US" dirty="0" err="1">
                <a:latin typeface="Arial"/>
                <a:cs typeface="Arial"/>
              </a:rPr>
              <a:t>amet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consectetur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adipiscing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Maecenas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an example of highlighted text </a:t>
            </a:r>
            <a:r>
              <a:rPr lang="en-US" dirty="0" err="1" smtClean="0">
                <a:latin typeface="Arial"/>
                <a:cs typeface="Arial"/>
              </a:rPr>
              <a:t>scelerisque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Etiam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viverra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sem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massa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lacinia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imperdiet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Nulla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dignissim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tellus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edget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vestibulum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bibemdum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1" y="1765166"/>
            <a:ext cx="4038599" cy="43604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Subheading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Subheading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80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-oakleaf-standard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blue-oakleaf-standard-template.potx</Template>
  <TotalTime>573</TotalTime>
  <Words>213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blue-oakleaf-standard-template</vt:lpstr>
      <vt:lpstr>1_Custom Design</vt:lpstr>
      <vt:lpstr>Custom Design</vt:lpstr>
      <vt:lpstr>PowerPoint Presentation</vt:lpstr>
      <vt:lpstr>Heading Here</vt:lpstr>
      <vt:lpstr>Heading Here</vt:lpstr>
      <vt:lpstr>Heading Here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Meghan Harvey</cp:lastModifiedBy>
  <cp:revision>62</cp:revision>
  <dcterms:created xsi:type="dcterms:W3CDTF">2010-04-12T23:12:02Z</dcterms:created>
  <dcterms:modified xsi:type="dcterms:W3CDTF">2017-04-11T18:36:56Z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